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15" r:id="rId4"/>
    <p:sldId id="1011" r:id="rId5"/>
    <p:sldId id="1029" r:id="rId6"/>
    <p:sldId id="1030" r:id="rId7"/>
    <p:sldId id="1016" r:id="rId8"/>
    <p:sldId id="1014" r:id="rId9"/>
    <p:sldId id="1017" r:id="rId10"/>
    <p:sldId id="1018" r:id="rId11"/>
    <p:sldId id="1020" r:id="rId12"/>
    <p:sldId id="103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AF1"/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12776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谈论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节日及活动安排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510687"/>
          </a:xfrm>
        </p:spPr>
        <p:txBody>
          <a:bodyPr/>
          <a:lstStyle/>
          <a:p>
            <a:pPr marL="2155825" indent="-2155825" hangingPunct="0">
              <a:tabLst>
                <a:tab pos="4231005" algn="l"/>
                <a:tab pos="819150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say “thank you” for our food, family and friends on </a:t>
            </a:r>
            <a:r>
              <a:rPr lang="zh-CN" altLang="zh-CN" sz="27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155825" hangingPunct="0">
              <a:tabLst>
                <a:tab pos="4231005" algn="l"/>
                <a:tab pos="819150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 Year’s Day	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155825" hangingPunct="0">
              <a:tabLst>
                <a:tab pos="4231005" algn="l"/>
                <a:tab pos="819150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Lantern Festival	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155825" hangingPunct="0">
              <a:tabLst>
                <a:tab pos="4231005" algn="l"/>
                <a:tab pos="819150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Thanksgiving Day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8" y="952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/>
              <a:t>C</a:t>
            </a:r>
            <a:endParaRPr lang="zh-CN" altLang="en-US" sz="2700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2E1E0BE-8426-A340-D750-89CFE86B0A25}"/>
              </a:ext>
            </a:extLst>
          </p:cNvPr>
          <p:cNvSpPr txBox="1">
            <a:spLocks/>
          </p:cNvSpPr>
          <p:nvPr/>
        </p:nvSpPr>
        <p:spPr bwMode="auto">
          <a:xfrm>
            <a:off x="360854" y="3302229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zh-CN" altLang="zh-CN" sz="27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we eat </a:t>
            </a:r>
            <a:r>
              <a:rPr lang="en-US" altLang="zh-CN" sz="27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7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Dragon Boat Festival	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Mid-Autumn Festival</a:t>
            </a:r>
            <a:endParaRPr lang="zh-CN" altLang="zh-CN" sz="27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Spring Festival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4290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/>
              <a:t>A</a:t>
            </a:r>
            <a:endParaRPr lang="zh-CN" altLang="en-US" sz="2700"/>
          </a:p>
        </p:txBody>
      </p:sp>
    </p:spTree>
    <p:extLst>
      <p:ext uri="{BB962C8B-B14F-4D97-AF65-F5344CB8AC3E}">
        <p14:creationId xmlns:p14="http://schemas.microsoft.com/office/powerpoint/2010/main" val="212483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54337AB-7E87-4570-1683-1E48FAB77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3177"/>
          </a:xfrm>
        </p:spPr>
        <p:txBody>
          <a:bodyPr/>
          <a:lstStyle/>
          <a:p>
            <a:pPr hangingPunct="0">
              <a:tabLst>
                <a:tab pos="3949700" algn="l"/>
                <a:tab pos="520382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正在向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询问中国节日的相关信息。根据聊天记录完成对话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每空一词。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B8B5C53-B54A-9E75-34C3-6D65270A2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022" y="917729"/>
            <a:ext cx="3240360" cy="466891"/>
          </a:xfrm>
          <a:prstGeom prst="rect">
            <a:avLst/>
          </a:prstGeom>
        </p:spPr>
      </p:pic>
      <p:pic>
        <p:nvPicPr>
          <p:cNvPr id="4" name="bt01.jpg" descr="id:2147493050;FounderCES">
            <a:extLst>
              <a:ext uri="{FF2B5EF4-FFF2-40B4-BE49-F238E27FC236}">
                <a16:creationId xmlns:a16="http://schemas.microsoft.com/office/drawing/2014/main" id="{8BAE6B81-B68B-4A52-52AF-6A301F3977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1290"/>
          <a:stretch/>
        </p:blipFill>
        <p:spPr>
          <a:xfrm>
            <a:off x="905023" y="2220906"/>
            <a:ext cx="10378780" cy="34317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t="93023"/>
          <a:stretch/>
        </p:blipFill>
        <p:spPr>
          <a:xfrm>
            <a:off x="838622" y="5645053"/>
            <a:ext cx="10452801" cy="621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755629" y="3535425"/>
            <a:ext cx="1223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Spring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619871" y="3613907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Festival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47334" y="5062401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clothes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2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t01.jpg" descr="id:2147493050;FounderCES">
            <a:extLst>
              <a:ext uri="{FF2B5EF4-FFF2-40B4-BE49-F238E27FC236}">
                <a16:creationId xmlns:a16="http://schemas.microsoft.com/office/drawing/2014/main" id="{8BAE6B81-B68B-4A52-52AF-6A301F3977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3998"/>
          <a:stretch/>
        </p:blipFill>
        <p:spPr>
          <a:xfrm>
            <a:off x="981284" y="749846"/>
            <a:ext cx="10452656" cy="535917"/>
          </a:xfrm>
          <a:prstGeom prst="rect">
            <a:avLst/>
          </a:prstGeom>
        </p:spPr>
      </p:pic>
      <p:pic>
        <p:nvPicPr>
          <p:cNvPr id="5" name="bt01.jpg" descr="id:2147493050;FounderCES">
            <a:extLst>
              <a:ext uri="{FF2B5EF4-FFF2-40B4-BE49-F238E27FC236}">
                <a16:creationId xmlns:a16="http://schemas.microsoft.com/office/drawing/2014/main" id="{8BAE6B81-B68B-4A52-52AF-6A301F3977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638"/>
          <a:stretch/>
        </p:blipFill>
        <p:spPr>
          <a:xfrm>
            <a:off x="983432" y="1149041"/>
            <a:ext cx="10440366" cy="54721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53586" y="1969790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i="1"/>
              <a:t>tangyuan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52435" y="352958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have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87031" y="4125838"/>
            <a:ext cx="695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red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511305" y="4052104"/>
            <a:ext cx="1342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packets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093793" y="4707324"/>
            <a:ext cx="1687746" cy="523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fireworks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542909" y="539226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956476" y="5392266"/>
            <a:ext cx="705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fun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37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34966" y="2445009"/>
            <a:ext cx="7911736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你最喜欢的节日是什么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Mid-Autumn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你在中秋节吃什么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484784"/>
            <a:ext cx="2780753" cy="762785"/>
          </a:xfrm>
          <a:prstGeom prst="rect">
            <a:avLst/>
          </a:prstGeom>
        </p:spPr>
      </p:pic>
      <p:pic>
        <p:nvPicPr>
          <p:cNvPr id="3" name="zxc21.jpg" descr="id:2147492993;FounderCES">
            <a:extLst>
              <a:ext uri="{FF2B5EF4-FFF2-40B4-BE49-F238E27FC236}">
                <a16:creationId xmlns:a16="http://schemas.microsoft.com/office/drawing/2014/main" id="{2B43FAB1-E055-0912-10BF-F71611317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11" y="2569527"/>
            <a:ext cx="3460945" cy="247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77056" cy="561662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在不同的节日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人们有着不同的活动安排。具体活动如下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026B1DD3-46B0-7EF4-9A01-69CC276139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170293"/>
              </p:ext>
            </p:extLst>
          </p:nvPr>
        </p:nvGraphicFramePr>
        <p:xfrm>
          <a:off x="609600" y="2348880"/>
          <a:ext cx="10971213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27877">
                  <a:extLst>
                    <a:ext uri="{9D8B030D-6E8A-4147-A177-3AD203B41FA5}">
                      <a16:colId xmlns:a16="http://schemas.microsoft.com/office/drawing/2014/main" val="2340102499"/>
                    </a:ext>
                  </a:extLst>
                </a:gridCol>
                <a:gridCol w="3329537">
                  <a:extLst>
                    <a:ext uri="{9D8B030D-6E8A-4147-A177-3AD203B41FA5}">
                      <a16:colId xmlns:a16="http://schemas.microsoft.com/office/drawing/2014/main" val="449777965"/>
                    </a:ext>
                  </a:extLst>
                </a:gridCol>
                <a:gridCol w="7213799">
                  <a:extLst>
                    <a:ext uri="{9D8B030D-6E8A-4147-A177-3AD203B41FA5}">
                      <a16:colId xmlns:a16="http://schemas.microsoft.com/office/drawing/2014/main" val="15106988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节日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277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Christmas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圣诞节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Merry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Christmas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说圣诞快乐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presents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送礼物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4739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唱歌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parties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开派对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941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A9AFC54-1332-A338-D695-F5038A628B27}"/>
              </a:ext>
            </a:extLst>
          </p:cNvPr>
          <p:cNvSpPr/>
          <p:nvPr/>
        </p:nvSpPr>
        <p:spPr bwMode="auto">
          <a:xfrm>
            <a:off x="369646" y="989872"/>
            <a:ext cx="11486200" cy="510342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EA2673D7-3073-7FCE-04E8-8689E599AB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238700"/>
              </p:ext>
            </p:extLst>
          </p:nvPr>
        </p:nvGraphicFramePr>
        <p:xfrm>
          <a:off x="609600" y="1268760"/>
          <a:ext cx="10971213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427877">
                  <a:extLst>
                    <a:ext uri="{9D8B030D-6E8A-4147-A177-3AD203B41FA5}">
                      <a16:colId xmlns:a16="http://schemas.microsoft.com/office/drawing/2014/main" val="3334604202"/>
                    </a:ext>
                  </a:extLst>
                </a:gridCol>
                <a:gridCol w="3041505">
                  <a:extLst>
                    <a:ext uri="{9D8B030D-6E8A-4147-A177-3AD203B41FA5}">
                      <a16:colId xmlns:a16="http://schemas.microsoft.com/office/drawing/2014/main" val="2862179945"/>
                    </a:ext>
                  </a:extLst>
                </a:gridCol>
                <a:gridCol w="7501831">
                  <a:extLst>
                    <a:ext uri="{9D8B030D-6E8A-4147-A177-3AD203B41FA5}">
                      <a16:colId xmlns:a16="http://schemas.microsoft.com/office/drawing/2014/main" val="2730527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节日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89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Thanksgiving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感恩节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吃一顿特别的餐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说谢谢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在电视上看橄榄球比赛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9828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端午节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观看龙舟比赛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zongzi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吃粽子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670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5F8B5-2209-2651-7AAF-DA120A6F3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D0022D35-6BF5-6F6A-3826-718864A8BE7E}"/>
              </a:ext>
            </a:extLst>
          </p:cNvPr>
          <p:cNvSpPr/>
          <p:nvPr/>
        </p:nvSpPr>
        <p:spPr bwMode="auto">
          <a:xfrm>
            <a:off x="369646" y="989872"/>
            <a:ext cx="11486200" cy="503141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FD762BE6-B357-6DA1-4434-015E7BBD9A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449810"/>
              </p:ext>
            </p:extLst>
          </p:nvPr>
        </p:nvGraphicFramePr>
        <p:xfrm>
          <a:off x="609600" y="1241328"/>
          <a:ext cx="10971213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427877">
                  <a:extLst>
                    <a:ext uri="{9D8B030D-6E8A-4147-A177-3AD203B41FA5}">
                      <a16:colId xmlns:a16="http://schemas.microsoft.com/office/drawing/2014/main" val="4050928703"/>
                    </a:ext>
                  </a:extLst>
                </a:gridCol>
                <a:gridCol w="3418630">
                  <a:extLst>
                    <a:ext uri="{9D8B030D-6E8A-4147-A177-3AD203B41FA5}">
                      <a16:colId xmlns:a16="http://schemas.microsoft.com/office/drawing/2014/main" val="876897519"/>
                    </a:ext>
                  </a:extLst>
                </a:gridCol>
                <a:gridCol w="7124706">
                  <a:extLst>
                    <a:ext uri="{9D8B030D-6E8A-4147-A177-3AD203B41FA5}">
                      <a16:colId xmlns:a16="http://schemas.microsoft.com/office/drawing/2014/main" val="3579671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节日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56608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Mid-Autumn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中秋节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cakes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做月饼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cakes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吃月饼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唱有关月亮的歌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5254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春节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吃一顿特别的家庭晚餐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delicious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dumplings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吃美味的饺子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735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86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D4F2F-B9FD-A710-A6F4-2A4267A76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2ED228F-D4FC-349E-797D-64652F504DCC}"/>
              </a:ext>
            </a:extLst>
          </p:cNvPr>
          <p:cNvSpPr/>
          <p:nvPr/>
        </p:nvSpPr>
        <p:spPr bwMode="auto">
          <a:xfrm>
            <a:off x="369646" y="1277904"/>
            <a:ext cx="11486200" cy="30872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586D607-20E1-183B-F90F-3E93A14755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601898"/>
              </p:ext>
            </p:extLst>
          </p:nvPr>
        </p:nvGraphicFramePr>
        <p:xfrm>
          <a:off x="609600" y="1602215"/>
          <a:ext cx="1097121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427877">
                  <a:extLst>
                    <a:ext uri="{9D8B030D-6E8A-4147-A177-3AD203B41FA5}">
                      <a16:colId xmlns:a16="http://schemas.microsoft.com/office/drawing/2014/main" val="191413472"/>
                    </a:ext>
                  </a:extLst>
                </a:gridCol>
                <a:gridCol w="3418630">
                  <a:extLst>
                    <a:ext uri="{9D8B030D-6E8A-4147-A177-3AD203B41FA5}">
                      <a16:colId xmlns:a16="http://schemas.microsoft.com/office/drawing/2014/main" val="535189217"/>
                    </a:ext>
                  </a:extLst>
                </a:gridCol>
                <a:gridCol w="7124706">
                  <a:extLst>
                    <a:ext uri="{9D8B030D-6E8A-4147-A177-3AD203B41FA5}">
                      <a16:colId xmlns:a16="http://schemas.microsoft.com/office/drawing/2014/main" val="8134982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节日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5844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AF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Lantern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元宵节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yuanxiao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吃元宵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lanterns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挂灯笼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舞龙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8613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3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792213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37944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根据句意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选择正确的代词填空。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注意大小写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songs and have parties on New Year’s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say “thank you”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Gao is our English teacher. We all love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is six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150990" y="2420888"/>
            <a:ext cx="3960440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68960"/>
            <a:ext cx="6826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34624" y="3701910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our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86185" y="4336226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09830" y="4987298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her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865346" y="5554736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根据句意及首字母提示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Thanksgiving Day we say “thank you” for our food,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sing songs on New Year’s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very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music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nice. I like Chinese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 at the Lantern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more about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5221" y="1703859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amily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303118" y="298892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53618" y="3673953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ounds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34966" y="4258643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997834" y="4958471"/>
            <a:ext cx="1439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merican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66646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on January the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Spring Festival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New Year’s Day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Christmas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25242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321</Words>
  <Application>Microsoft Office PowerPoint</Application>
  <PresentationFormat>自定义</PresentationFormat>
  <Paragraphs>102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374</cp:revision>
  <dcterms:created xsi:type="dcterms:W3CDTF">2020-11-06T05:24:00Z</dcterms:created>
  <dcterms:modified xsi:type="dcterms:W3CDTF">2025-06-10T12:33:46Z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